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4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2016 год</c:v>
                </c:pt>
                <c:pt idx="1">
                  <c:v>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624</c:v>
                </c:pt>
                <c:pt idx="1">
                  <c:v>578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Погибли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2016 год</c:v>
                </c:pt>
                <c:pt idx="1">
                  <c:v>2017 год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15</c:v>
                </c:pt>
                <c:pt idx="1">
                  <c:v>15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Получили травмы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2016 год</c:v>
                </c:pt>
                <c:pt idx="1">
                  <c:v>2017 год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656</c:v>
                </c:pt>
                <c:pt idx="1">
                  <c:v>601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11408512"/>
        <c:axId val="311455744"/>
      </c:barChart>
      <c:catAx>
        <c:axId val="311408512"/>
        <c:scaling>
          <c:orientation val="minMax"/>
        </c:scaling>
        <c:delete val="0"/>
        <c:axPos val="b"/>
        <c:majorTickMark val="none"/>
        <c:minorTickMark val="none"/>
        <c:tickLblPos val="nextTo"/>
        <c:crossAx val="311455744"/>
        <c:crosses val="autoZero"/>
        <c:auto val="1"/>
        <c:lblAlgn val="ctr"/>
        <c:lblOffset val="100"/>
        <c:noMultiLvlLbl val="0"/>
      </c:catAx>
      <c:valAx>
        <c:axId val="3114557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11408512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2000" b="1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  <c:txPr>
        <a:bodyPr/>
        <a:lstStyle/>
        <a:p>
          <a:pPr>
            <a:defRPr sz="4000"/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 с участием детей </c:v>
                </c:pt>
              </c:strCache>
            </c:strRef>
          </c:tx>
          <c:dLbls>
            <c:txPr>
              <a:bodyPr/>
              <a:lstStyle/>
              <a:p>
                <a:pPr>
                  <a:defRPr sz="32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до 7 лет</c:v>
                </c:pt>
                <c:pt idx="1">
                  <c:v>от 10 до 14 лет</c:v>
                </c:pt>
                <c:pt idx="2">
                  <c:v>от 7 лет до 10 лет</c:v>
                </c:pt>
                <c:pt idx="3">
                  <c:v>от 14 до 16 лет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188</c:v>
                </c:pt>
                <c:pt idx="1">
                  <c:v>165</c:v>
                </c:pt>
                <c:pt idx="2">
                  <c:v>137</c:v>
                </c:pt>
                <c:pt idx="3">
                  <c:v>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24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>
        <c:manualLayout>
          <c:xMode val="edge"/>
          <c:yMode val="edge"/>
          <c:x val="0.14463384736487703"/>
          <c:y val="0"/>
        </c:manualLayout>
      </c:layout>
      <c:overlay val="0"/>
      <c:txPr>
        <a:bodyPr/>
        <a:lstStyle/>
        <a:p>
          <a:pPr>
            <a:defRPr sz="3200"/>
          </a:pPr>
          <a:endParaRPr lang="ru-RU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 с участием детей-пассажиров</c:v>
                </c:pt>
              </c:strCache>
            </c:strRef>
          </c:tx>
          <c:explosion val="25"/>
          <c:cat>
            <c:strRef>
              <c:f>Лист1!$A$2:$A$3</c:f>
              <c:strCache>
                <c:ptCount val="2"/>
                <c:pt idx="1">
                  <c:v>ДТП с участием детей-пассажиров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331</c:v>
                </c:pt>
                <c:pt idx="1">
                  <c:v>247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69202812473326314"/>
          <c:y val="0.493250072485171"/>
          <c:w val="0.29893838734458134"/>
          <c:h val="0.11688030598226214"/>
        </c:manualLayout>
      </c:layout>
      <c:overlay val="0"/>
      <c:txPr>
        <a:bodyPr/>
        <a:lstStyle/>
        <a:p>
          <a:pPr>
            <a:defRPr sz="20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  <c:txPr>
        <a:bodyPr/>
        <a:lstStyle/>
        <a:p>
          <a:pPr>
            <a:defRPr sz="3200"/>
          </a:pPr>
          <a:endParaRPr lang="ru-RU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376243651337746E-2"/>
          <c:y val="0.14711096915157576"/>
          <c:w val="0.64073221764880683"/>
          <c:h val="0.8528890308484242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 с участием детей-пешеходов</c:v>
                </c:pt>
              </c:strCache>
            </c:strRef>
          </c:tx>
          <c:explosion val="25"/>
          <c:cat>
            <c:strRef>
              <c:f>Лист1!$A$2:$A$3</c:f>
              <c:strCache>
                <c:ptCount val="2"/>
                <c:pt idx="1">
                  <c:v>ДТП с участием детей-пешеходов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307</c:v>
                </c:pt>
                <c:pt idx="1">
                  <c:v>271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delete val="1"/>
      </c:legendEntry>
      <c:layout/>
      <c:overlay val="0"/>
      <c:txPr>
        <a:bodyPr/>
        <a:lstStyle/>
        <a:p>
          <a:pPr>
            <a:defRPr sz="20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F18E93-FBE6-4D30-AF53-87A19B688771}" type="doc">
      <dgm:prSet loTypeId="urn:microsoft.com/office/officeart/2005/8/layout/chevron2" loCatId="process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F52164-9457-4D97-B775-D96DCE427419}">
      <dgm:prSet phldrT="[Текст]"/>
      <dgm:spPr/>
      <dgm:t>
        <a:bodyPr/>
        <a:lstStyle/>
        <a:p>
          <a:r>
            <a:rPr lang="ru-RU" dirty="0" smtClean="0"/>
            <a:t>36 ДТП</a:t>
          </a:r>
          <a:endParaRPr lang="ru-RU" dirty="0"/>
        </a:p>
      </dgm:t>
    </dgm:pt>
    <dgm:pt modelId="{91A7B11B-689E-40C2-8AAB-9653154AEFFD}" type="parTrans" cxnId="{C822373E-BB18-4D04-8DF3-626D9F2B7F2B}">
      <dgm:prSet/>
      <dgm:spPr/>
      <dgm:t>
        <a:bodyPr/>
        <a:lstStyle/>
        <a:p>
          <a:endParaRPr lang="ru-RU"/>
        </a:p>
      </dgm:t>
    </dgm:pt>
    <dgm:pt modelId="{A9031994-A2F3-4EDF-BAF1-3C329837002B}" type="sibTrans" cxnId="{C822373E-BB18-4D04-8DF3-626D9F2B7F2B}">
      <dgm:prSet/>
      <dgm:spPr/>
      <dgm:t>
        <a:bodyPr/>
        <a:lstStyle/>
        <a:p>
          <a:endParaRPr lang="ru-RU"/>
        </a:p>
      </dgm:t>
    </dgm:pt>
    <dgm:pt modelId="{C8199506-88A6-4B3A-8AC1-9035149E2995}">
      <dgm:prSet phldrT="[Текст]"/>
      <dgm:spPr/>
      <dgm:t>
        <a:bodyPr/>
        <a:lstStyle/>
        <a:p>
          <a:r>
            <a:rPr lang="ru-RU" dirty="0" smtClean="0"/>
            <a:t>переход через проезжую часть вне пешеходного перехода, но в непосредственной близости</a:t>
          </a:r>
          <a:endParaRPr lang="ru-RU" dirty="0"/>
        </a:p>
      </dgm:t>
    </dgm:pt>
    <dgm:pt modelId="{1B57DD4E-8CE7-4528-889C-78DAB1641970}" type="parTrans" cxnId="{D4EC3DE4-C61F-4309-8BE9-DA9029C9345B}">
      <dgm:prSet/>
      <dgm:spPr/>
      <dgm:t>
        <a:bodyPr/>
        <a:lstStyle/>
        <a:p>
          <a:endParaRPr lang="ru-RU"/>
        </a:p>
      </dgm:t>
    </dgm:pt>
    <dgm:pt modelId="{5FF34E58-D87C-4ED6-AF16-E0FB39421286}" type="sibTrans" cxnId="{D4EC3DE4-C61F-4309-8BE9-DA9029C9345B}">
      <dgm:prSet/>
      <dgm:spPr/>
      <dgm:t>
        <a:bodyPr/>
        <a:lstStyle/>
        <a:p>
          <a:endParaRPr lang="ru-RU"/>
        </a:p>
      </dgm:t>
    </dgm:pt>
    <dgm:pt modelId="{35ABABE1-C9B9-4DF0-A8FC-165743215167}">
      <dgm:prSet/>
      <dgm:spPr/>
      <dgm:t>
        <a:bodyPr/>
        <a:lstStyle/>
        <a:p>
          <a:r>
            <a:rPr lang="ru-RU" dirty="0" smtClean="0"/>
            <a:t>31 ДТП </a:t>
          </a:r>
          <a:endParaRPr lang="ru-RU" dirty="0"/>
        </a:p>
      </dgm:t>
    </dgm:pt>
    <dgm:pt modelId="{3321128F-7569-4994-8AA9-F01497FC3D77}" type="parTrans" cxnId="{075E364F-2C75-4B7E-9CEC-6F31649A6186}">
      <dgm:prSet/>
      <dgm:spPr/>
      <dgm:t>
        <a:bodyPr/>
        <a:lstStyle/>
        <a:p>
          <a:endParaRPr lang="ru-RU"/>
        </a:p>
      </dgm:t>
    </dgm:pt>
    <dgm:pt modelId="{E5AD19C7-6AB0-4F6A-8419-A3F049C4289D}" type="sibTrans" cxnId="{075E364F-2C75-4B7E-9CEC-6F31649A6186}">
      <dgm:prSet/>
      <dgm:spPr/>
      <dgm:t>
        <a:bodyPr/>
        <a:lstStyle/>
        <a:p>
          <a:endParaRPr lang="ru-RU"/>
        </a:p>
      </dgm:t>
    </dgm:pt>
    <dgm:pt modelId="{CE2FF7DD-C811-49EC-AA2C-68BA9499BCA8}">
      <dgm:prSet/>
      <dgm:spPr/>
      <dgm:t>
        <a:bodyPr/>
        <a:lstStyle/>
        <a:p>
          <a:r>
            <a:rPr lang="ru-RU" dirty="0" smtClean="0"/>
            <a:t>18 ДТП</a:t>
          </a:r>
          <a:endParaRPr lang="ru-RU" dirty="0"/>
        </a:p>
      </dgm:t>
    </dgm:pt>
    <dgm:pt modelId="{2D9670B8-1C03-4969-B1FB-9F73C6B9CF8B}" type="parTrans" cxnId="{C21FA382-540D-4748-91F2-DA78198E205F}">
      <dgm:prSet/>
      <dgm:spPr/>
      <dgm:t>
        <a:bodyPr/>
        <a:lstStyle/>
        <a:p>
          <a:endParaRPr lang="ru-RU"/>
        </a:p>
      </dgm:t>
    </dgm:pt>
    <dgm:pt modelId="{B45E011C-3539-4D77-94FA-36EF116511A5}" type="sibTrans" cxnId="{C21FA382-540D-4748-91F2-DA78198E205F}">
      <dgm:prSet/>
      <dgm:spPr/>
      <dgm:t>
        <a:bodyPr/>
        <a:lstStyle/>
        <a:p>
          <a:endParaRPr lang="ru-RU"/>
        </a:p>
      </dgm:t>
    </dgm:pt>
    <dgm:pt modelId="{BF88BF07-ABD2-40BB-BC75-B0A4DAABA4B0}">
      <dgm:prSet/>
      <dgm:spPr/>
      <dgm:t>
        <a:bodyPr/>
        <a:lstStyle/>
        <a:p>
          <a:r>
            <a:rPr lang="ru-RU" dirty="0" smtClean="0"/>
            <a:t>неожиданный выход из-за предметов, ограничивающих видимость</a:t>
          </a:r>
          <a:endParaRPr lang="ru-RU" dirty="0"/>
        </a:p>
      </dgm:t>
    </dgm:pt>
    <dgm:pt modelId="{86017187-578F-43EF-8792-F664C3CECC8B}" type="parTrans" cxnId="{CF813BC2-A225-4D91-8423-6794487B9C4C}">
      <dgm:prSet/>
      <dgm:spPr/>
      <dgm:t>
        <a:bodyPr/>
        <a:lstStyle/>
        <a:p>
          <a:endParaRPr lang="ru-RU"/>
        </a:p>
      </dgm:t>
    </dgm:pt>
    <dgm:pt modelId="{7AF6EF1A-171C-4FF5-A4F5-10815D2ADF91}" type="sibTrans" cxnId="{CF813BC2-A225-4D91-8423-6794487B9C4C}">
      <dgm:prSet/>
      <dgm:spPr/>
      <dgm:t>
        <a:bodyPr/>
        <a:lstStyle/>
        <a:p>
          <a:endParaRPr lang="ru-RU"/>
        </a:p>
      </dgm:t>
    </dgm:pt>
    <dgm:pt modelId="{EB92DB0B-66DA-49BB-BC27-F574F0A4982E}">
      <dgm:prSet/>
      <dgm:spPr/>
      <dgm:t>
        <a:bodyPr/>
        <a:lstStyle/>
        <a:p>
          <a:r>
            <a:rPr lang="ru-RU" dirty="0" smtClean="0"/>
            <a:t>переход через проезжую часть в неустановленном месте</a:t>
          </a:r>
          <a:endParaRPr lang="ru-RU" dirty="0"/>
        </a:p>
      </dgm:t>
    </dgm:pt>
    <dgm:pt modelId="{1CC161DC-6676-47EB-9B1C-0C63595DEE68}" type="parTrans" cxnId="{40B015D5-16E2-4B29-BB0B-69B6F97CCC96}">
      <dgm:prSet/>
      <dgm:spPr/>
      <dgm:t>
        <a:bodyPr/>
        <a:lstStyle/>
        <a:p>
          <a:endParaRPr lang="ru-RU"/>
        </a:p>
      </dgm:t>
    </dgm:pt>
    <dgm:pt modelId="{9569A934-F0EC-4F0F-BA3D-F1FA106C997B}" type="sibTrans" cxnId="{40B015D5-16E2-4B29-BB0B-69B6F97CCC96}">
      <dgm:prSet/>
      <dgm:spPr/>
      <dgm:t>
        <a:bodyPr/>
        <a:lstStyle/>
        <a:p>
          <a:endParaRPr lang="ru-RU"/>
        </a:p>
      </dgm:t>
    </dgm:pt>
    <dgm:pt modelId="{9142FF4A-FB2B-443A-8572-A6F6124BC512}">
      <dgm:prSet/>
      <dgm:spPr/>
      <dgm:t>
        <a:bodyPr/>
        <a:lstStyle/>
        <a:p>
          <a:r>
            <a:rPr lang="ru-RU" dirty="0" smtClean="0"/>
            <a:t>15 ДТП</a:t>
          </a:r>
          <a:endParaRPr lang="ru-RU" dirty="0"/>
        </a:p>
      </dgm:t>
    </dgm:pt>
    <dgm:pt modelId="{F240D648-5FBB-4106-AF6B-4C969D06B45E}" type="parTrans" cxnId="{3A3E5804-77EB-4AD7-B137-A8B467A01F05}">
      <dgm:prSet/>
      <dgm:spPr/>
      <dgm:t>
        <a:bodyPr/>
        <a:lstStyle/>
        <a:p>
          <a:endParaRPr lang="ru-RU"/>
        </a:p>
      </dgm:t>
    </dgm:pt>
    <dgm:pt modelId="{7F06FA35-825D-4B47-8820-59E0DBAFD1EB}" type="sibTrans" cxnId="{3A3E5804-77EB-4AD7-B137-A8B467A01F05}">
      <dgm:prSet/>
      <dgm:spPr/>
      <dgm:t>
        <a:bodyPr/>
        <a:lstStyle/>
        <a:p>
          <a:endParaRPr lang="ru-RU"/>
        </a:p>
      </dgm:t>
    </dgm:pt>
    <dgm:pt modelId="{5FA340B0-4F1D-4855-B17E-2A1FB9259724}">
      <dgm:prSet/>
      <dgm:spPr/>
      <dgm:t>
        <a:bodyPr/>
        <a:lstStyle/>
        <a:p>
          <a:r>
            <a:rPr lang="ru-RU" dirty="0" smtClean="0"/>
            <a:t>Переход на запрещающий знак светофора</a:t>
          </a:r>
          <a:endParaRPr lang="ru-RU" dirty="0"/>
        </a:p>
      </dgm:t>
    </dgm:pt>
    <dgm:pt modelId="{F3FC6432-B5B1-42B7-B3DF-E1021F8B2DC0}" type="parTrans" cxnId="{87845601-D48F-4214-94F2-165E0AAE71C1}">
      <dgm:prSet/>
      <dgm:spPr/>
      <dgm:t>
        <a:bodyPr/>
        <a:lstStyle/>
        <a:p>
          <a:endParaRPr lang="ru-RU"/>
        </a:p>
      </dgm:t>
    </dgm:pt>
    <dgm:pt modelId="{41C9C9BF-9E9A-467B-8680-E2445F5B08EF}" type="sibTrans" cxnId="{87845601-D48F-4214-94F2-165E0AAE71C1}">
      <dgm:prSet/>
      <dgm:spPr/>
      <dgm:t>
        <a:bodyPr/>
        <a:lstStyle/>
        <a:p>
          <a:endParaRPr lang="ru-RU"/>
        </a:p>
      </dgm:t>
    </dgm:pt>
    <dgm:pt modelId="{0BD3EFB5-03AB-4DD6-943A-0E2043708C85}" type="pres">
      <dgm:prSet presAssocID="{CEF18E93-FBE6-4D30-AF53-87A19B688771}" presName="linearFlow" presStyleCnt="0">
        <dgm:presLayoutVars>
          <dgm:dir/>
          <dgm:animLvl val="lvl"/>
          <dgm:resizeHandles val="exact"/>
        </dgm:presLayoutVars>
      </dgm:prSet>
      <dgm:spPr/>
    </dgm:pt>
    <dgm:pt modelId="{6E548D50-D993-4589-B4DE-369DE8D16795}" type="pres">
      <dgm:prSet presAssocID="{92F52164-9457-4D97-B775-D96DCE427419}" presName="composite" presStyleCnt="0"/>
      <dgm:spPr/>
    </dgm:pt>
    <dgm:pt modelId="{929655F3-12CB-4CD5-9870-9B1AFD230DB7}" type="pres">
      <dgm:prSet presAssocID="{92F52164-9457-4D97-B775-D96DCE427419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91DEAC-D8F6-453E-A784-9EF47A168365}" type="pres">
      <dgm:prSet presAssocID="{92F52164-9457-4D97-B775-D96DCE427419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63C479-8920-4788-B56A-661A135C6FC4}" type="pres">
      <dgm:prSet presAssocID="{A9031994-A2F3-4EDF-BAF1-3C329837002B}" presName="sp" presStyleCnt="0"/>
      <dgm:spPr/>
    </dgm:pt>
    <dgm:pt modelId="{94D1C7D9-E740-4542-9D59-0CCA2F897B20}" type="pres">
      <dgm:prSet presAssocID="{35ABABE1-C9B9-4DF0-A8FC-165743215167}" presName="composite" presStyleCnt="0"/>
      <dgm:spPr/>
    </dgm:pt>
    <dgm:pt modelId="{A07E9932-1A2C-44F7-AA6F-3C1339422214}" type="pres">
      <dgm:prSet presAssocID="{35ABABE1-C9B9-4DF0-A8FC-165743215167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F61E5878-15E6-4F15-9612-25966D2EDFA3}" type="pres">
      <dgm:prSet presAssocID="{35ABABE1-C9B9-4DF0-A8FC-165743215167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CAA7BC-E214-4CC2-A8AA-015C1236ACD6}" type="pres">
      <dgm:prSet presAssocID="{E5AD19C7-6AB0-4F6A-8419-A3F049C4289D}" presName="sp" presStyleCnt="0"/>
      <dgm:spPr/>
    </dgm:pt>
    <dgm:pt modelId="{57913A22-479D-40BD-8A5A-F38D161564AC}" type="pres">
      <dgm:prSet presAssocID="{CE2FF7DD-C811-49EC-AA2C-68BA9499BCA8}" presName="composite" presStyleCnt="0"/>
      <dgm:spPr/>
    </dgm:pt>
    <dgm:pt modelId="{232C5E21-1A74-403D-A38E-FE7F3FD0D4B7}" type="pres">
      <dgm:prSet presAssocID="{CE2FF7DD-C811-49EC-AA2C-68BA9499BCA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6C4EE6-7B75-4109-AB78-C5E75E9CDAF9}" type="pres">
      <dgm:prSet presAssocID="{CE2FF7DD-C811-49EC-AA2C-68BA9499BCA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916CCA-77FD-4F7D-9F83-8A0F97AF4F2E}" type="pres">
      <dgm:prSet presAssocID="{B45E011C-3539-4D77-94FA-36EF116511A5}" presName="sp" presStyleCnt="0"/>
      <dgm:spPr/>
    </dgm:pt>
    <dgm:pt modelId="{EEEA7756-4393-46BC-AB90-C42F93F7ECC4}" type="pres">
      <dgm:prSet presAssocID="{9142FF4A-FB2B-443A-8572-A6F6124BC512}" presName="composite" presStyleCnt="0"/>
      <dgm:spPr/>
    </dgm:pt>
    <dgm:pt modelId="{FEBC9E3F-44EF-412A-A451-1A6856269B3A}" type="pres">
      <dgm:prSet presAssocID="{9142FF4A-FB2B-443A-8572-A6F6124BC512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3B30F05B-B880-4010-989A-8369D96A043F}" type="pres">
      <dgm:prSet presAssocID="{9142FF4A-FB2B-443A-8572-A6F6124BC512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CA5CF115-722F-43AC-9A83-CA421E4ECBA4}" type="presOf" srcId="{9142FF4A-FB2B-443A-8572-A6F6124BC512}" destId="{FEBC9E3F-44EF-412A-A451-1A6856269B3A}" srcOrd="0" destOrd="0" presId="urn:microsoft.com/office/officeart/2005/8/layout/chevron2"/>
    <dgm:cxn modelId="{40B015D5-16E2-4B29-BB0B-69B6F97CCC96}" srcId="{CE2FF7DD-C811-49EC-AA2C-68BA9499BCA8}" destId="{EB92DB0B-66DA-49BB-BC27-F574F0A4982E}" srcOrd="0" destOrd="0" parTransId="{1CC161DC-6676-47EB-9B1C-0C63595DEE68}" sibTransId="{9569A934-F0EC-4F0F-BA3D-F1FA106C997B}"/>
    <dgm:cxn modelId="{08A65D52-0227-4E44-BE2E-147AB8DDB137}" type="presOf" srcId="{92F52164-9457-4D97-B775-D96DCE427419}" destId="{929655F3-12CB-4CD5-9870-9B1AFD230DB7}" srcOrd="0" destOrd="0" presId="urn:microsoft.com/office/officeart/2005/8/layout/chevron2"/>
    <dgm:cxn modelId="{C21FA382-540D-4748-91F2-DA78198E205F}" srcId="{CEF18E93-FBE6-4D30-AF53-87A19B688771}" destId="{CE2FF7DD-C811-49EC-AA2C-68BA9499BCA8}" srcOrd="2" destOrd="0" parTransId="{2D9670B8-1C03-4969-B1FB-9F73C6B9CF8B}" sibTransId="{B45E011C-3539-4D77-94FA-36EF116511A5}"/>
    <dgm:cxn modelId="{688F0D80-4185-45C8-934D-962305947745}" type="presOf" srcId="{C8199506-88A6-4B3A-8AC1-9035149E2995}" destId="{D591DEAC-D8F6-453E-A784-9EF47A168365}" srcOrd="0" destOrd="0" presId="urn:microsoft.com/office/officeart/2005/8/layout/chevron2"/>
    <dgm:cxn modelId="{92B04849-3AC2-463B-B473-4F61C7322A8B}" type="presOf" srcId="{CE2FF7DD-C811-49EC-AA2C-68BA9499BCA8}" destId="{232C5E21-1A74-403D-A38E-FE7F3FD0D4B7}" srcOrd="0" destOrd="0" presId="urn:microsoft.com/office/officeart/2005/8/layout/chevron2"/>
    <dgm:cxn modelId="{7BF9E371-0AC5-46D1-9260-9BF615B8902B}" type="presOf" srcId="{5FA340B0-4F1D-4855-B17E-2A1FB9259724}" destId="{3B30F05B-B880-4010-989A-8369D96A043F}" srcOrd="0" destOrd="0" presId="urn:microsoft.com/office/officeart/2005/8/layout/chevron2"/>
    <dgm:cxn modelId="{E9CE94ED-D84B-4EEC-8231-D643A8385F4A}" type="presOf" srcId="{EB92DB0B-66DA-49BB-BC27-F574F0A4982E}" destId="{B36C4EE6-7B75-4109-AB78-C5E75E9CDAF9}" srcOrd="0" destOrd="0" presId="urn:microsoft.com/office/officeart/2005/8/layout/chevron2"/>
    <dgm:cxn modelId="{614D34FA-8A7A-4053-90F4-2B8FD681BC46}" type="presOf" srcId="{BF88BF07-ABD2-40BB-BC75-B0A4DAABA4B0}" destId="{F61E5878-15E6-4F15-9612-25966D2EDFA3}" srcOrd="0" destOrd="0" presId="urn:microsoft.com/office/officeart/2005/8/layout/chevron2"/>
    <dgm:cxn modelId="{075E364F-2C75-4B7E-9CEC-6F31649A6186}" srcId="{CEF18E93-FBE6-4D30-AF53-87A19B688771}" destId="{35ABABE1-C9B9-4DF0-A8FC-165743215167}" srcOrd="1" destOrd="0" parTransId="{3321128F-7569-4994-8AA9-F01497FC3D77}" sibTransId="{E5AD19C7-6AB0-4F6A-8419-A3F049C4289D}"/>
    <dgm:cxn modelId="{C822373E-BB18-4D04-8DF3-626D9F2B7F2B}" srcId="{CEF18E93-FBE6-4D30-AF53-87A19B688771}" destId="{92F52164-9457-4D97-B775-D96DCE427419}" srcOrd="0" destOrd="0" parTransId="{91A7B11B-689E-40C2-8AAB-9653154AEFFD}" sibTransId="{A9031994-A2F3-4EDF-BAF1-3C329837002B}"/>
    <dgm:cxn modelId="{F5F77360-C03A-47CD-A855-B21AB3782EEB}" type="presOf" srcId="{35ABABE1-C9B9-4DF0-A8FC-165743215167}" destId="{A07E9932-1A2C-44F7-AA6F-3C1339422214}" srcOrd="0" destOrd="0" presId="urn:microsoft.com/office/officeart/2005/8/layout/chevron2"/>
    <dgm:cxn modelId="{87845601-D48F-4214-94F2-165E0AAE71C1}" srcId="{9142FF4A-FB2B-443A-8572-A6F6124BC512}" destId="{5FA340B0-4F1D-4855-B17E-2A1FB9259724}" srcOrd="0" destOrd="0" parTransId="{F3FC6432-B5B1-42B7-B3DF-E1021F8B2DC0}" sibTransId="{41C9C9BF-9E9A-467B-8680-E2445F5B08EF}"/>
    <dgm:cxn modelId="{3A3E5804-77EB-4AD7-B137-A8B467A01F05}" srcId="{CEF18E93-FBE6-4D30-AF53-87A19B688771}" destId="{9142FF4A-FB2B-443A-8572-A6F6124BC512}" srcOrd="3" destOrd="0" parTransId="{F240D648-5FBB-4106-AF6B-4C969D06B45E}" sibTransId="{7F06FA35-825D-4B47-8820-59E0DBAFD1EB}"/>
    <dgm:cxn modelId="{CF813BC2-A225-4D91-8423-6794487B9C4C}" srcId="{35ABABE1-C9B9-4DF0-A8FC-165743215167}" destId="{BF88BF07-ABD2-40BB-BC75-B0A4DAABA4B0}" srcOrd="0" destOrd="0" parTransId="{86017187-578F-43EF-8792-F664C3CECC8B}" sibTransId="{7AF6EF1A-171C-4FF5-A4F5-10815D2ADF91}"/>
    <dgm:cxn modelId="{7EC44E5A-4851-4314-A1E6-525969248CDE}" type="presOf" srcId="{CEF18E93-FBE6-4D30-AF53-87A19B688771}" destId="{0BD3EFB5-03AB-4DD6-943A-0E2043708C85}" srcOrd="0" destOrd="0" presId="urn:microsoft.com/office/officeart/2005/8/layout/chevron2"/>
    <dgm:cxn modelId="{D4EC3DE4-C61F-4309-8BE9-DA9029C9345B}" srcId="{92F52164-9457-4D97-B775-D96DCE427419}" destId="{C8199506-88A6-4B3A-8AC1-9035149E2995}" srcOrd="0" destOrd="0" parTransId="{1B57DD4E-8CE7-4528-889C-78DAB1641970}" sibTransId="{5FF34E58-D87C-4ED6-AF16-E0FB39421286}"/>
    <dgm:cxn modelId="{93712F60-D978-457B-9C3A-010E2C64899F}" type="presParOf" srcId="{0BD3EFB5-03AB-4DD6-943A-0E2043708C85}" destId="{6E548D50-D993-4589-B4DE-369DE8D16795}" srcOrd="0" destOrd="0" presId="urn:microsoft.com/office/officeart/2005/8/layout/chevron2"/>
    <dgm:cxn modelId="{80A29266-7B74-4AED-A5A3-7519F52C61A2}" type="presParOf" srcId="{6E548D50-D993-4589-B4DE-369DE8D16795}" destId="{929655F3-12CB-4CD5-9870-9B1AFD230DB7}" srcOrd="0" destOrd="0" presId="urn:microsoft.com/office/officeart/2005/8/layout/chevron2"/>
    <dgm:cxn modelId="{D17AD253-5513-48E4-A6F3-947D75DA26CC}" type="presParOf" srcId="{6E548D50-D993-4589-B4DE-369DE8D16795}" destId="{D591DEAC-D8F6-453E-A784-9EF47A168365}" srcOrd="1" destOrd="0" presId="urn:microsoft.com/office/officeart/2005/8/layout/chevron2"/>
    <dgm:cxn modelId="{71E95F66-09AD-478D-8D8A-6ABD25F9A469}" type="presParOf" srcId="{0BD3EFB5-03AB-4DD6-943A-0E2043708C85}" destId="{9363C479-8920-4788-B56A-661A135C6FC4}" srcOrd="1" destOrd="0" presId="urn:microsoft.com/office/officeart/2005/8/layout/chevron2"/>
    <dgm:cxn modelId="{3158B520-99D1-4962-87CB-D348CFA3FC91}" type="presParOf" srcId="{0BD3EFB5-03AB-4DD6-943A-0E2043708C85}" destId="{94D1C7D9-E740-4542-9D59-0CCA2F897B20}" srcOrd="2" destOrd="0" presId="urn:microsoft.com/office/officeart/2005/8/layout/chevron2"/>
    <dgm:cxn modelId="{5A73E429-2572-485F-B471-404B3C3DAE78}" type="presParOf" srcId="{94D1C7D9-E740-4542-9D59-0CCA2F897B20}" destId="{A07E9932-1A2C-44F7-AA6F-3C1339422214}" srcOrd="0" destOrd="0" presId="urn:microsoft.com/office/officeart/2005/8/layout/chevron2"/>
    <dgm:cxn modelId="{AEEA0B3C-0026-4401-A0A5-B9BBEE947ED7}" type="presParOf" srcId="{94D1C7D9-E740-4542-9D59-0CCA2F897B20}" destId="{F61E5878-15E6-4F15-9612-25966D2EDFA3}" srcOrd="1" destOrd="0" presId="urn:microsoft.com/office/officeart/2005/8/layout/chevron2"/>
    <dgm:cxn modelId="{6B654BA3-90D0-4E3E-87C2-0353B644D6CA}" type="presParOf" srcId="{0BD3EFB5-03AB-4DD6-943A-0E2043708C85}" destId="{1ECAA7BC-E214-4CC2-A8AA-015C1236ACD6}" srcOrd="3" destOrd="0" presId="urn:microsoft.com/office/officeart/2005/8/layout/chevron2"/>
    <dgm:cxn modelId="{9A136C93-FB9B-48F9-BB76-7B5E01DFFB63}" type="presParOf" srcId="{0BD3EFB5-03AB-4DD6-943A-0E2043708C85}" destId="{57913A22-479D-40BD-8A5A-F38D161564AC}" srcOrd="4" destOrd="0" presId="urn:microsoft.com/office/officeart/2005/8/layout/chevron2"/>
    <dgm:cxn modelId="{BC47D7B3-BEFD-4610-BBDD-DDC526AD2ABF}" type="presParOf" srcId="{57913A22-479D-40BD-8A5A-F38D161564AC}" destId="{232C5E21-1A74-403D-A38E-FE7F3FD0D4B7}" srcOrd="0" destOrd="0" presId="urn:microsoft.com/office/officeart/2005/8/layout/chevron2"/>
    <dgm:cxn modelId="{47DBBB55-C1DD-4CFA-AB0E-5844D0E9AEB5}" type="presParOf" srcId="{57913A22-479D-40BD-8A5A-F38D161564AC}" destId="{B36C4EE6-7B75-4109-AB78-C5E75E9CDAF9}" srcOrd="1" destOrd="0" presId="urn:microsoft.com/office/officeart/2005/8/layout/chevron2"/>
    <dgm:cxn modelId="{1F4C0BD0-390C-4FD0-850E-85FF3D95C34B}" type="presParOf" srcId="{0BD3EFB5-03AB-4DD6-943A-0E2043708C85}" destId="{D0916CCA-77FD-4F7D-9F83-8A0F97AF4F2E}" srcOrd="5" destOrd="0" presId="urn:microsoft.com/office/officeart/2005/8/layout/chevron2"/>
    <dgm:cxn modelId="{756FE547-00BF-42AA-AD1D-1A9E6C304F02}" type="presParOf" srcId="{0BD3EFB5-03AB-4DD6-943A-0E2043708C85}" destId="{EEEA7756-4393-46BC-AB90-C42F93F7ECC4}" srcOrd="6" destOrd="0" presId="urn:microsoft.com/office/officeart/2005/8/layout/chevron2"/>
    <dgm:cxn modelId="{CC61E131-D751-4F65-9047-33DACEEDF686}" type="presParOf" srcId="{EEEA7756-4393-46BC-AB90-C42F93F7ECC4}" destId="{FEBC9E3F-44EF-412A-A451-1A6856269B3A}" srcOrd="0" destOrd="0" presId="urn:microsoft.com/office/officeart/2005/8/layout/chevron2"/>
    <dgm:cxn modelId="{47D72410-0DE6-4B9C-BD99-5ED99A77CC52}" type="presParOf" srcId="{EEEA7756-4393-46BC-AB90-C42F93F7ECC4}" destId="{3B30F05B-B880-4010-989A-8369D96A043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206A45-4204-4BB3-B466-A3F10AB61111}" type="doc">
      <dgm:prSet loTypeId="urn:microsoft.com/office/officeart/2005/8/layout/pyramid3" loCatId="pyramid" qsTypeId="urn:microsoft.com/office/officeart/2009/2/quickstyle/3d8" qsCatId="3D" csTypeId="urn:microsoft.com/office/officeart/2005/8/colors/accent1_2" csCatId="accent1" phldr="1"/>
      <dgm:spPr/>
    </dgm:pt>
    <dgm:pt modelId="{308A800E-F8D9-4216-BD50-6EAEF339676B}">
      <dgm:prSet phldrT="[Текст]"/>
      <dgm:spPr/>
      <dgm:t>
        <a:bodyPr/>
        <a:lstStyle/>
        <a:p>
          <a:r>
            <a:rPr lang="ru-RU" dirty="0" smtClean="0"/>
            <a:t>50 ДТП с участием детей-велосипедистов</a:t>
          </a:r>
          <a:endParaRPr lang="ru-RU" dirty="0"/>
        </a:p>
      </dgm:t>
    </dgm:pt>
    <dgm:pt modelId="{B8C89A4D-9A86-4282-BA12-F49D903F6B48}" type="sibTrans" cxnId="{C3312B8A-7F86-46B5-8855-44C56AD15A76}">
      <dgm:prSet/>
      <dgm:spPr/>
      <dgm:t>
        <a:bodyPr/>
        <a:lstStyle/>
        <a:p>
          <a:endParaRPr lang="ru-RU"/>
        </a:p>
      </dgm:t>
    </dgm:pt>
    <dgm:pt modelId="{8EB432A9-ACFA-48A2-B138-8BA9242173C2}" type="parTrans" cxnId="{C3312B8A-7F86-46B5-8855-44C56AD15A76}">
      <dgm:prSet/>
      <dgm:spPr/>
      <dgm:t>
        <a:bodyPr/>
        <a:lstStyle/>
        <a:p>
          <a:endParaRPr lang="ru-RU"/>
        </a:p>
      </dgm:t>
    </dgm:pt>
    <dgm:pt modelId="{75ECBBE7-56AE-47E8-B132-5FFC0181DB05}">
      <dgm:prSet phldrT="[Текст]"/>
      <dgm:spPr/>
      <dgm:t>
        <a:bodyPr/>
        <a:lstStyle/>
        <a:p>
          <a:r>
            <a:rPr lang="ru-RU" dirty="0" smtClean="0"/>
            <a:t>31 ДТП по неосторожности детей-велосипедистов</a:t>
          </a:r>
        </a:p>
      </dgm:t>
    </dgm:pt>
    <dgm:pt modelId="{87DF410C-66C3-4EF5-A0DB-0F652C7A7D56}" type="parTrans" cxnId="{A9D6B12D-EFAB-46F0-A801-B8BC4299C6EC}">
      <dgm:prSet/>
      <dgm:spPr/>
      <dgm:t>
        <a:bodyPr/>
        <a:lstStyle/>
        <a:p>
          <a:endParaRPr lang="ru-RU"/>
        </a:p>
      </dgm:t>
    </dgm:pt>
    <dgm:pt modelId="{F6DFF9B2-691A-4EEA-97E4-66AF060562BB}" type="sibTrans" cxnId="{A9D6B12D-EFAB-46F0-A801-B8BC4299C6EC}">
      <dgm:prSet/>
      <dgm:spPr/>
      <dgm:t>
        <a:bodyPr/>
        <a:lstStyle/>
        <a:p>
          <a:endParaRPr lang="ru-RU"/>
        </a:p>
      </dgm:t>
    </dgm:pt>
    <dgm:pt modelId="{48C3F702-D42E-48EA-87FD-19DD31099BFF}">
      <dgm:prSet/>
      <dgm:spPr/>
      <dgm:t>
        <a:bodyPr/>
        <a:lstStyle/>
        <a:p>
          <a:r>
            <a:rPr lang="ru-RU" dirty="0" smtClean="0"/>
            <a:t>2 погибли</a:t>
          </a:r>
        </a:p>
      </dgm:t>
    </dgm:pt>
    <dgm:pt modelId="{A8E0FC0B-350C-41B2-94F7-B49E3A2841AB}" type="parTrans" cxnId="{0162DDF5-79B3-42D3-AA63-3C99AB69E773}">
      <dgm:prSet/>
      <dgm:spPr/>
      <dgm:t>
        <a:bodyPr/>
        <a:lstStyle/>
        <a:p>
          <a:endParaRPr lang="ru-RU"/>
        </a:p>
      </dgm:t>
    </dgm:pt>
    <dgm:pt modelId="{A843DFFB-AF74-480C-AF2D-029CC67A14A7}" type="sibTrans" cxnId="{0162DDF5-79B3-42D3-AA63-3C99AB69E773}">
      <dgm:prSet/>
      <dgm:spPr/>
      <dgm:t>
        <a:bodyPr/>
        <a:lstStyle/>
        <a:p>
          <a:endParaRPr lang="ru-RU"/>
        </a:p>
      </dgm:t>
    </dgm:pt>
    <dgm:pt modelId="{B16A68C5-1548-4223-AE06-ABBD91F53DC6}" type="pres">
      <dgm:prSet presAssocID="{EF206A45-4204-4BB3-B466-A3F10AB61111}" presName="Name0" presStyleCnt="0">
        <dgm:presLayoutVars>
          <dgm:dir/>
          <dgm:animLvl val="lvl"/>
          <dgm:resizeHandles val="exact"/>
        </dgm:presLayoutVars>
      </dgm:prSet>
      <dgm:spPr/>
    </dgm:pt>
    <dgm:pt modelId="{AD350D3F-FEB0-4438-933A-4494FEE4EACB}" type="pres">
      <dgm:prSet presAssocID="{308A800E-F8D9-4216-BD50-6EAEF339676B}" presName="Name8" presStyleCnt="0"/>
      <dgm:spPr/>
    </dgm:pt>
    <dgm:pt modelId="{3E61853B-B304-4892-A2AF-E1406841D9FE}" type="pres">
      <dgm:prSet presAssocID="{308A800E-F8D9-4216-BD50-6EAEF339676B}" presName="level" presStyleLbl="node1" presStyleIdx="0" presStyleCnt="3" custLinFactNeighborX="1065" custLinFactNeighborY="-42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F8803-8C77-4094-8B1D-82283AE371C8}" type="pres">
      <dgm:prSet presAssocID="{308A800E-F8D9-4216-BD50-6EAEF339676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F72E1-8351-4447-84BD-704E81FFF425}" type="pres">
      <dgm:prSet presAssocID="{75ECBBE7-56AE-47E8-B132-5FFC0181DB05}" presName="Name8" presStyleCnt="0"/>
      <dgm:spPr/>
    </dgm:pt>
    <dgm:pt modelId="{CE8C6172-AE2F-4615-8FEA-386C60B12220}" type="pres">
      <dgm:prSet presAssocID="{75ECBBE7-56AE-47E8-B132-5FFC0181DB05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549C0-334F-4BDF-B99D-FFED69CBBD2A}" type="pres">
      <dgm:prSet presAssocID="{75ECBBE7-56AE-47E8-B132-5FFC0181DB0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205A58-51F5-4C52-AB86-193DEADDCDF6}" type="pres">
      <dgm:prSet presAssocID="{48C3F702-D42E-48EA-87FD-19DD31099BFF}" presName="Name8" presStyleCnt="0"/>
      <dgm:spPr/>
    </dgm:pt>
    <dgm:pt modelId="{44A8839E-2DFE-40CA-8F54-DBBA75F51A8A}" type="pres">
      <dgm:prSet presAssocID="{48C3F702-D42E-48EA-87FD-19DD31099BFF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4ED126-ACBF-4727-AC7E-3305995D53EA}" type="pres">
      <dgm:prSet presAssocID="{48C3F702-D42E-48EA-87FD-19DD31099BF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62DDF5-79B3-42D3-AA63-3C99AB69E773}" srcId="{EF206A45-4204-4BB3-B466-A3F10AB61111}" destId="{48C3F702-D42E-48EA-87FD-19DD31099BFF}" srcOrd="2" destOrd="0" parTransId="{A8E0FC0B-350C-41B2-94F7-B49E3A2841AB}" sibTransId="{A843DFFB-AF74-480C-AF2D-029CC67A14A7}"/>
    <dgm:cxn modelId="{80490440-213B-497F-BCE9-FE59EDCEB713}" type="presOf" srcId="{75ECBBE7-56AE-47E8-B132-5FFC0181DB05}" destId="{CE8C6172-AE2F-4615-8FEA-386C60B12220}" srcOrd="0" destOrd="0" presId="urn:microsoft.com/office/officeart/2005/8/layout/pyramid3"/>
    <dgm:cxn modelId="{A9D6B12D-EFAB-46F0-A801-B8BC4299C6EC}" srcId="{EF206A45-4204-4BB3-B466-A3F10AB61111}" destId="{75ECBBE7-56AE-47E8-B132-5FFC0181DB05}" srcOrd="1" destOrd="0" parTransId="{87DF410C-66C3-4EF5-A0DB-0F652C7A7D56}" sibTransId="{F6DFF9B2-691A-4EEA-97E4-66AF060562BB}"/>
    <dgm:cxn modelId="{F65F71F1-41AA-4BD4-A820-2C3B0CC04310}" type="presOf" srcId="{EF206A45-4204-4BB3-B466-A3F10AB61111}" destId="{B16A68C5-1548-4223-AE06-ABBD91F53DC6}" srcOrd="0" destOrd="0" presId="urn:microsoft.com/office/officeart/2005/8/layout/pyramid3"/>
    <dgm:cxn modelId="{48F2EE47-DE6C-4465-8D42-78FE3BD4BFFA}" type="presOf" srcId="{48C3F702-D42E-48EA-87FD-19DD31099BFF}" destId="{44A8839E-2DFE-40CA-8F54-DBBA75F51A8A}" srcOrd="0" destOrd="0" presId="urn:microsoft.com/office/officeart/2005/8/layout/pyramid3"/>
    <dgm:cxn modelId="{E71C2860-AAB4-4690-B576-E229DD4E0822}" type="presOf" srcId="{75ECBBE7-56AE-47E8-B132-5FFC0181DB05}" destId="{DD4549C0-334F-4BDF-B99D-FFED69CBBD2A}" srcOrd="1" destOrd="0" presId="urn:microsoft.com/office/officeart/2005/8/layout/pyramid3"/>
    <dgm:cxn modelId="{C3312B8A-7F86-46B5-8855-44C56AD15A76}" srcId="{EF206A45-4204-4BB3-B466-A3F10AB61111}" destId="{308A800E-F8D9-4216-BD50-6EAEF339676B}" srcOrd="0" destOrd="0" parTransId="{8EB432A9-ACFA-48A2-B138-8BA9242173C2}" sibTransId="{B8C89A4D-9A86-4282-BA12-F49D903F6B48}"/>
    <dgm:cxn modelId="{B42614CE-117B-47E7-889F-DE5ABF4D9B70}" type="presOf" srcId="{308A800E-F8D9-4216-BD50-6EAEF339676B}" destId="{0A2F8803-8C77-4094-8B1D-82283AE371C8}" srcOrd="1" destOrd="0" presId="urn:microsoft.com/office/officeart/2005/8/layout/pyramid3"/>
    <dgm:cxn modelId="{EA6C41EE-6A8C-4C2D-A603-2A3323F34F96}" type="presOf" srcId="{48C3F702-D42E-48EA-87FD-19DD31099BFF}" destId="{F54ED126-ACBF-4727-AC7E-3305995D53EA}" srcOrd="1" destOrd="0" presId="urn:microsoft.com/office/officeart/2005/8/layout/pyramid3"/>
    <dgm:cxn modelId="{D212C890-2CA2-4B59-A54E-D2DFECE662BF}" type="presOf" srcId="{308A800E-F8D9-4216-BD50-6EAEF339676B}" destId="{3E61853B-B304-4892-A2AF-E1406841D9FE}" srcOrd="0" destOrd="0" presId="urn:microsoft.com/office/officeart/2005/8/layout/pyramid3"/>
    <dgm:cxn modelId="{90C5DB4E-A0B6-4616-8FB3-7E616784F728}" type="presParOf" srcId="{B16A68C5-1548-4223-AE06-ABBD91F53DC6}" destId="{AD350D3F-FEB0-4438-933A-4494FEE4EACB}" srcOrd="0" destOrd="0" presId="urn:microsoft.com/office/officeart/2005/8/layout/pyramid3"/>
    <dgm:cxn modelId="{6D29FC54-BE27-4119-9C91-5E291B4BC11B}" type="presParOf" srcId="{AD350D3F-FEB0-4438-933A-4494FEE4EACB}" destId="{3E61853B-B304-4892-A2AF-E1406841D9FE}" srcOrd="0" destOrd="0" presId="urn:microsoft.com/office/officeart/2005/8/layout/pyramid3"/>
    <dgm:cxn modelId="{FE4DA993-E19C-43FD-B312-206457DD39E2}" type="presParOf" srcId="{AD350D3F-FEB0-4438-933A-4494FEE4EACB}" destId="{0A2F8803-8C77-4094-8B1D-82283AE371C8}" srcOrd="1" destOrd="0" presId="urn:microsoft.com/office/officeart/2005/8/layout/pyramid3"/>
    <dgm:cxn modelId="{D295628F-C839-494F-B0FD-85DA350E09C0}" type="presParOf" srcId="{B16A68C5-1548-4223-AE06-ABBD91F53DC6}" destId="{DB8F72E1-8351-4447-84BD-704E81FFF425}" srcOrd="1" destOrd="0" presId="urn:microsoft.com/office/officeart/2005/8/layout/pyramid3"/>
    <dgm:cxn modelId="{904E8C92-6AC5-49CF-A7AE-6FA03EDA9D3E}" type="presParOf" srcId="{DB8F72E1-8351-4447-84BD-704E81FFF425}" destId="{CE8C6172-AE2F-4615-8FEA-386C60B12220}" srcOrd="0" destOrd="0" presId="urn:microsoft.com/office/officeart/2005/8/layout/pyramid3"/>
    <dgm:cxn modelId="{3ADA7880-635F-4A55-BDEF-8DCF48EA47CD}" type="presParOf" srcId="{DB8F72E1-8351-4447-84BD-704E81FFF425}" destId="{DD4549C0-334F-4BDF-B99D-FFED69CBBD2A}" srcOrd="1" destOrd="0" presId="urn:microsoft.com/office/officeart/2005/8/layout/pyramid3"/>
    <dgm:cxn modelId="{9694474F-94B0-4C42-9E36-2DB1D8ACA617}" type="presParOf" srcId="{B16A68C5-1548-4223-AE06-ABBD91F53DC6}" destId="{06205A58-51F5-4C52-AB86-193DEADDCDF6}" srcOrd="2" destOrd="0" presId="urn:microsoft.com/office/officeart/2005/8/layout/pyramid3"/>
    <dgm:cxn modelId="{FB15DE6D-6F97-4970-9DE2-3A18AE9C07BD}" type="presParOf" srcId="{06205A58-51F5-4C52-AB86-193DEADDCDF6}" destId="{44A8839E-2DFE-40CA-8F54-DBBA75F51A8A}" srcOrd="0" destOrd="0" presId="urn:microsoft.com/office/officeart/2005/8/layout/pyramid3"/>
    <dgm:cxn modelId="{32E5D8FB-9D21-4660-9673-DF2B928F17D2}" type="presParOf" srcId="{06205A58-51F5-4C52-AB86-193DEADDCDF6}" destId="{F54ED126-ACBF-4727-AC7E-3305995D53EA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9655F3-12CB-4CD5-9870-9B1AFD230DB7}">
      <dsp:nvSpPr>
        <dsp:cNvPr id="0" name=""/>
        <dsp:cNvSpPr/>
      </dsp:nvSpPr>
      <dsp:spPr>
        <a:xfrm rot="5400000">
          <a:off x="-221255" y="224055"/>
          <a:ext cx="1475038" cy="10325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36 ДТП</a:t>
          </a:r>
          <a:endParaRPr lang="ru-RU" sz="2600" kern="1200" dirty="0"/>
        </a:p>
      </dsp:txBody>
      <dsp:txXfrm rot="-5400000">
        <a:off x="1" y="519064"/>
        <a:ext cx="1032527" cy="442511"/>
      </dsp:txXfrm>
    </dsp:sp>
    <dsp:sp modelId="{D591DEAC-D8F6-453E-A784-9EF47A168365}">
      <dsp:nvSpPr>
        <dsp:cNvPr id="0" name=""/>
        <dsp:cNvSpPr/>
      </dsp:nvSpPr>
      <dsp:spPr>
        <a:xfrm rot="5400000">
          <a:off x="4321351" y="-3286024"/>
          <a:ext cx="958775" cy="75364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переход через проезжую часть вне пешеходного перехода, но в непосредственной близости</a:t>
          </a:r>
          <a:endParaRPr lang="ru-RU" sz="2600" kern="1200" dirty="0"/>
        </a:p>
      </dsp:txBody>
      <dsp:txXfrm rot="-5400000">
        <a:off x="1032527" y="49604"/>
        <a:ext cx="7489620" cy="865167"/>
      </dsp:txXfrm>
    </dsp:sp>
    <dsp:sp modelId="{A07E9932-1A2C-44F7-AA6F-3C1339422214}">
      <dsp:nvSpPr>
        <dsp:cNvPr id="0" name=""/>
        <dsp:cNvSpPr/>
      </dsp:nvSpPr>
      <dsp:spPr>
        <a:xfrm rot="5400000">
          <a:off x="-221255" y="1554712"/>
          <a:ext cx="1475038" cy="10325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31 ДТП </a:t>
          </a:r>
          <a:endParaRPr lang="ru-RU" sz="2600" kern="1200" dirty="0"/>
        </a:p>
      </dsp:txBody>
      <dsp:txXfrm rot="-5400000">
        <a:off x="1" y="1849721"/>
        <a:ext cx="1032527" cy="442511"/>
      </dsp:txXfrm>
    </dsp:sp>
    <dsp:sp modelId="{F61E5878-15E6-4F15-9612-25966D2EDFA3}">
      <dsp:nvSpPr>
        <dsp:cNvPr id="0" name=""/>
        <dsp:cNvSpPr/>
      </dsp:nvSpPr>
      <dsp:spPr>
        <a:xfrm rot="5400000">
          <a:off x="4321351" y="-1955368"/>
          <a:ext cx="958775" cy="75364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неожиданный выход из-за предметов, ограничивающих видимость</a:t>
          </a:r>
          <a:endParaRPr lang="ru-RU" sz="2600" kern="1200" dirty="0"/>
        </a:p>
      </dsp:txBody>
      <dsp:txXfrm rot="-5400000">
        <a:off x="1032527" y="1380260"/>
        <a:ext cx="7489620" cy="865167"/>
      </dsp:txXfrm>
    </dsp:sp>
    <dsp:sp modelId="{232C5E21-1A74-403D-A38E-FE7F3FD0D4B7}">
      <dsp:nvSpPr>
        <dsp:cNvPr id="0" name=""/>
        <dsp:cNvSpPr/>
      </dsp:nvSpPr>
      <dsp:spPr>
        <a:xfrm rot="5400000">
          <a:off x="-221255" y="2885368"/>
          <a:ext cx="1475038" cy="10325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18 ДТП</a:t>
          </a:r>
          <a:endParaRPr lang="ru-RU" sz="2600" kern="1200" dirty="0"/>
        </a:p>
      </dsp:txBody>
      <dsp:txXfrm rot="-5400000">
        <a:off x="1" y="3180377"/>
        <a:ext cx="1032527" cy="442511"/>
      </dsp:txXfrm>
    </dsp:sp>
    <dsp:sp modelId="{B36C4EE6-7B75-4109-AB78-C5E75E9CDAF9}">
      <dsp:nvSpPr>
        <dsp:cNvPr id="0" name=""/>
        <dsp:cNvSpPr/>
      </dsp:nvSpPr>
      <dsp:spPr>
        <a:xfrm rot="5400000">
          <a:off x="4321351" y="-624712"/>
          <a:ext cx="958775" cy="75364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переход через проезжую часть в неустановленном месте</a:t>
          </a:r>
          <a:endParaRPr lang="ru-RU" sz="2600" kern="1200" dirty="0"/>
        </a:p>
      </dsp:txBody>
      <dsp:txXfrm rot="-5400000">
        <a:off x="1032527" y="2710916"/>
        <a:ext cx="7489620" cy="865167"/>
      </dsp:txXfrm>
    </dsp:sp>
    <dsp:sp modelId="{FEBC9E3F-44EF-412A-A451-1A6856269B3A}">
      <dsp:nvSpPr>
        <dsp:cNvPr id="0" name=""/>
        <dsp:cNvSpPr/>
      </dsp:nvSpPr>
      <dsp:spPr>
        <a:xfrm rot="5400000">
          <a:off x="-221255" y="4216024"/>
          <a:ext cx="1475038" cy="10325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15 ДТП</a:t>
          </a:r>
          <a:endParaRPr lang="ru-RU" sz="2600" kern="1200" dirty="0"/>
        </a:p>
      </dsp:txBody>
      <dsp:txXfrm rot="-5400000">
        <a:off x="1" y="4511033"/>
        <a:ext cx="1032527" cy="442511"/>
      </dsp:txXfrm>
    </dsp:sp>
    <dsp:sp modelId="{3B30F05B-B880-4010-989A-8369D96A043F}">
      <dsp:nvSpPr>
        <dsp:cNvPr id="0" name=""/>
        <dsp:cNvSpPr/>
      </dsp:nvSpPr>
      <dsp:spPr>
        <a:xfrm rot="5400000">
          <a:off x="4321351" y="705944"/>
          <a:ext cx="958775" cy="75364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Переход на запрещающий знак светофора</a:t>
          </a:r>
          <a:endParaRPr lang="ru-RU" sz="2600" kern="1200" dirty="0"/>
        </a:p>
      </dsp:txBody>
      <dsp:txXfrm rot="-5400000">
        <a:off x="1032527" y="4041572"/>
        <a:ext cx="7489620" cy="8651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61853B-B304-4892-A2AF-E1406841D9FE}">
      <dsp:nvSpPr>
        <dsp:cNvPr id="0" name=""/>
        <dsp:cNvSpPr/>
      </dsp:nvSpPr>
      <dsp:spPr>
        <a:xfrm rot="10800000">
          <a:off x="0" y="0"/>
          <a:ext cx="7992887" cy="1695972"/>
        </a:xfrm>
        <a:prstGeom prst="trapezoid">
          <a:avLst>
            <a:gd name="adj" fmla="val 7854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50 ДТП с участием детей-велосипедистов</a:t>
          </a:r>
          <a:endParaRPr lang="ru-RU" sz="2900" kern="1200" dirty="0"/>
        </a:p>
      </dsp:txBody>
      <dsp:txXfrm rot="-10800000">
        <a:off x="1398755" y="0"/>
        <a:ext cx="5195377" cy="1695972"/>
      </dsp:txXfrm>
    </dsp:sp>
    <dsp:sp modelId="{CE8C6172-AE2F-4615-8FEA-386C60B12220}">
      <dsp:nvSpPr>
        <dsp:cNvPr id="0" name=""/>
        <dsp:cNvSpPr/>
      </dsp:nvSpPr>
      <dsp:spPr>
        <a:xfrm rot="10800000">
          <a:off x="1332148" y="1695973"/>
          <a:ext cx="5328591" cy="1695972"/>
        </a:xfrm>
        <a:prstGeom prst="trapezoid">
          <a:avLst>
            <a:gd name="adj" fmla="val 7854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31 ДТП по неосторожности детей-велосипедистов</a:t>
          </a:r>
        </a:p>
      </dsp:txBody>
      <dsp:txXfrm rot="-10800000">
        <a:off x="2264651" y="1695973"/>
        <a:ext cx="3463584" cy="1695972"/>
      </dsp:txXfrm>
    </dsp:sp>
    <dsp:sp modelId="{44A8839E-2DFE-40CA-8F54-DBBA75F51A8A}">
      <dsp:nvSpPr>
        <dsp:cNvPr id="0" name=""/>
        <dsp:cNvSpPr/>
      </dsp:nvSpPr>
      <dsp:spPr>
        <a:xfrm rot="10800000">
          <a:off x="2664296" y="3391946"/>
          <a:ext cx="2664295" cy="1695972"/>
        </a:xfrm>
        <a:prstGeom prst="trapezoid">
          <a:avLst>
            <a:gd name="adj" fmla="val 7854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 погибли</a:t>
          </a:r>
        </a:p>
      </dsp:txBody>
      <dsp:txXfrm rot="-10800000">
        <a:off x="2664296" y="3391946"/>
        <a:ext cx="2664295" cy="16959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0.04268</cdr:x>
      <cdr:y>0.53165</cdr:y>
    </cdr:from>
    <cdr:to>
      <cdr:x>0.15366</cdr:x>
      <cdr:y>0.8481</cdr:y>
    </cdr:to>
    <cdr:sp macro="" textlink="">
      <cdr:nvSpPr>
        <cdr:cNvPr id="6" name="Выгнутая влево стрелка 5"/>
        <cdr:cNvSpPr/>
      </cdr:nvSpPr>
      <cdr:spPr>
        <a:xfrm xmlns:a="http://schemas.openxmlformats.org/drawingml/2006/main">
          <a:off x="360040" y="3024336"/>
          <a:ext cx="936104" cy="1800200"/>
        </a:xfrm>
        <a:prstGeom xmlns:a="http://schemas.openxmlformats.org/drawingml/2006/main" prst="curved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0.16219</cdr:x>
      <cdr:y>0.78481</cdr:y>
    </cdr:from>
    <cdr:to>
      <cdr:x>0.54634</cdr:x>
      <cdr:y>0.89873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1368152" y="4464496"/>
          <a:ext cx="3240360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3200" b="1" dirty="0" smtClean="0"/>
            <a:t>12 </a:t>
          </a:r>
          <a:r>
            <a:rPr lang="ru-RU" sz="2800" b="1" dirty="0" smtClean="0"/>
            <a:t>детей</a:t>
          </a:r>
          <a:r>
            <a:rPr lang="ru-RU" sz="3200" b="1" dirty="0" smtClean="0"/>
            <a:t> погибли</a:t>
          </a:r>
          <a:endParaRPr lang="ru-RU" sz="3200" b="1" dirty="0"/>
        </a:p>
      </cdr:txBody>
    </cdr:sp>
  </cdr:relSizeAnchor>
  <cdr:relSizeAnchor xmlns:cdr="http://schemas.openxmlformats.org/drawingml/2006/chartDrawing">
    <cdr:from>
      <cdr:x>0.19634</cdr:x>
      <cdr:y>0.16456</cdr:y>
    </cdr:from>
    <cdr:to>
      <cdr:x>0.29024</cdr:x>
      <cdr:y>0.36709</cdr:y>
    </cdr:to>
    <cdr:sp macro="" textlink="">
      <cdr:nvSpPr>
        <cdr:cNvPr id="13" name="Стрелка углом 12"/>
        <cdr:cNvSpPr/>
      </cdr:nvSpPr>
      <cdr:spPr>
        <a:xfrm xmlns:a="http://schemas.openxmlformats.org/drawingml/2006/main">
          <a:off x="1656184" y="936104"/>
          <a:ext cx="792088" cy="1152128"/>
        </a:xfrm>
        <a:prstGeom xmlns:a="http://schemas.openxmlformats.org/drawingml/2006/main" prst="ben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0.34146</cdr:x>
      <cdr:y>0.21519</cdr:y>
    </cdr:from>
    <cdr:to>
      <cdr:x>0.44986</cdr:x>
      <cdr:y>0.37593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2880320" y="122413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0.29024</cdr:x>
      <cdr:y>0.1519</cdr:y>
    </cdr:from>
    <cdr:to>
      <cdr:x>0.73414</cdr:x>
      <cdr:y>0.25316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2448272" y="864096"/>
          <a:ext cx="3744416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800" b="1" dirty="0" smtClean="0"/>
            <a:t>271 получили травмы</a:t>
          </a:r>
          <a:endParaRPr lang="ru-RU" sz="28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0.03333</cdr:x>
      <cdr:y>0.59494</cdr:y>
    </cdr:from>
    <cdr:to>
      <cdr:x>0.15417</cdr:x>
      <cdr:y>0.88608</cdr:y>
    </cdr:to>
    <cdr:sp macro="" textlink="">
      <cdr:nvSpPr>
        <cdr:cNvPr id="3" name="Выгнутая влево стрелка 2"/>
        <cdr:cNvSpPr/>
      </cdr:nvSpPr>
      <cdr:spPr>
        <a:xfrm xmlns:a="http://schemas.openxmlformats.org/drawingml/2006/main">
          <a:off x="288032" y="3384376"/>
          <a:ext cx="1044116" cy="1656184"/>
        </a:xfrm>
        <a:prstGeom xmlns:a="http://schemas.openxmlformats.org/drawingml/2006/main" prst="curved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0.16667</cdr:x>
      <cdr:y>0.81013</cdr:y>
    </cdr:from>
    <cdr:to>
      <cdr:x>0.74583</cdr:x>
      <cdr:y>0.93289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440160" y="4608512"/>
          <a:ext cx="5004556" cy="6983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800" b="1" dirty="0" smtClean="0"/>
            <a:t>272 ребенка получили травмы</a:t>
          </a:r>
          <a:endParaRPr lang="ru-RU" sz="28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856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048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958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769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936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46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746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059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942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903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52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tx2">
                <a:lumMod val="20000"/>
                <a:lumOff val="8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62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8017768" cy="237626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Информация </a:t>
            </a:r>
            <a:br>
              <a:rPr lang="ru-RU" sz="3600" b="1" dirty="0" smtClean="0"/>
            </a:br>
            <a:r>
              <a:rPr lang="ru-RU" sz="3600" b="1" dirty="0" smtClean="0"/>
              <a:t>о состоянии детского </a:t>
            </a:r>
            <a:br>
              <a:rPr lang="ru-RU" sz="3600" b="1" dirty="0" smtClean="0"/>
            </a:br>
            <a:r>
              <a:rPr lang="ru-RU" sz="3600" b="1" dirty="0" smtClean="0"/>
              <a:t>дорожно-транспортного травматизма В Республике Татарстан в 2017 году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961929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ДТП с участием детей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62788"/>
              </p:ext>
            </p:extLst>
          </p:nvPr>
        </p:nvGraphicFramePr>
        <p:xfrm>
          <a:off x="251520" y="1484784"/>
          <a:ext cx="8640960" cy="5073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3189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9671411"/>
              </p:ext>
            </p:extLst>
          </p:nvPr>
        </p:nvGraphicFramePr>
        <p:xfrm>
          <a:off x="323528" y="404664"/>
          <a:ext cx="8363272" cy="5937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6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6759275"/>
              </p:ext>
            </p:extLst>
          </p:nvPr>
        </p:nvGraphicFramePr>
        <p:xfrm>
          <a:off x="251520" y="764704"/>
          <a:ext cx="8435280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5136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7205113"/>
              </p:ext>
            </p:extLst>
          </p:nvPr>
        </p:nvGraphicFramePr>
        <p:xfrm>
          <a:off x="251520" y="764704"/>
          <a:ext cx="864096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трелка углом 4"/>
          <p:cNvSpPr/>
          <p:nvPr/>
        </p:nvSpPr>
        <p:spPr>
          <a:xfrm>
            <a:off x="1691680" y="1916832"/>
            <a:ext cx="936104" cy="115212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27784" y="1871246"/>
            <a:ext cx="27446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 ребенок погиб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551408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85010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106 ДТП по неосторожности детей-пешеходов</a:t>
            </a:r>
            <a:br>
              <a:rPr lang="ru-RU" sz="3200" b="1" dirty="0" smtClean="0"/>
            </a:br>
            <a:r>
              <a:rPr lang="ru-RU" sz="3200" b="1" dirty="0" smtClean="0"/>
              <a:t>(1 погиб, 106 получили травмы)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9884654"/>
              </p:ext>
            </p:extLst>
          </p:nvPr>
        </p:nvGraphicFramePr>
        <p:xfrm>
          <a:off x="251520" y="1124744"/>
          <a:ext cx="856895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6902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ладелец\Pictures\50d80d4ada4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22226"/>
            <a:ext cx="5328592" cy="4003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3204170"/>
              </p:ext>
            </p:extLst>
          </p:nvPr>
        </p:nvGraphicFramePr>
        <p:xfrm>
          <a:off x="2555776" y="260648"/>
          <a:ext cx="7992888" cy="5087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902545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86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Информация  о состоянии детского  дорожно-транспортного травматизма В Республике Татарстан в 2017 году</vt:lpstr>
      <vt:lpstr>ДТП с участием детей</vt:lpstr>
      <vt:lpstr>Презентация PowerPoint</vt:lpstr>
      <vt:lpstr>Презентация PowerPoint</vt:lpstr>
      <vt:lpstr>Презентация PowerPoint</vt:lpstr>
      <vt:lpstr>106 ДТП по неосторожности детей-пешеходов (1 погиб, 106 получили травмы)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Владелец</dc:creator>
  <cp:lastModifiedBy>Владелец</cp:lastModifiedBy>
  <cp:revision>19</cp:revision>
  <dcterms:created xsi:type="dcterms:W3CDTF">2018-02-18T16:53:27Z</dcterms:created>
  <dcterms:modified xsi:type="dcterms:W3CDTF">2018-02-18T21:49:38Z</dcterms:modified>
</cp:coreProperties>
</file>